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</p:sldIdLst>
  <p:sldSz cy="10287000" cx="18288000"/>
  <p:notesSz cx="10287000" cy="18288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2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3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3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4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4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5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5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1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11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2309018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�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9pPr>
          </a:lstStyle>
          <a:p/>
        </p:txBody>
      </p:sp>
      <p:sp>
        <p:nvSpPr>
          <p:cNvPr id="32" name="Google Shape;32;p5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�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9pPr>
          </a:lstStyle>
          <a:p/>
        </p:txBody>
      </p:sp>
      <p:sp>
        <p:nvSpPr>
          <p:cNvPr id="33" name="Google Shape;33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6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9pPr>
          </a:lstStyle>
          <a:p/>
        </p:txBody>
      </p:sp>
      <p:sp>
        <p:nvSpPr>
          <p:cNvPr id="40" name="Google Shape;40;p6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6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9pPr>
          </a:lstStyle>
          <a:p/>
        </p:txBody>
      </p:sp>
      <p:sp>
        <p:nvSpPr>
          <p:cNvPr id="42" name="Google Shape;42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�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�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�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�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�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3.png"/><Relationship Id="rId7" Type="http://schemas.openxmlformats.org/officeDocument/2006/relationships/image" Target="../media/image1.png"/><Relationship Id="rId8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8.png"/><Relationship Id="rId4" Type="http://schemas.openxmlformats.org/officeDocument/2006/relationships/image" Target="../media/image7.png"/><Relationship Id="rId11" Type="http://schemas.openxmlformats.org/officeDocument/2006/relationships/image" Target="../media/image11.png"/><Relationship Id="rId10" Type="http://schemas.openxmlformats.org/officeDocument/2006/relationships/image" Target="../media/image13.png"/><Relationship Id="rId9" Type="http://schemas.openxmlformats.org/officeDocument/2006/relationships/image" Target="../media/image20.png"/><Relationship Id="rId5" Type="http://schemas.openxmlformats.org/officeDocument/2006/relationships/image" Target="../media/image1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1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24.png"/><Relationship Id="rId7" Type="http://schemas.openxmlformats.org/officeDocument/2006/relationships/image" Target="../media/image22.png"/><Relationship Id="rId8" Type="http://schemas.openxmlformats.org/officeDocument/2006/relationships/image" Target="../media/image1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png"/><Relationship Id="rId4" Type="http://schemas.openxmlformats.org/officeDocument/2006/relationships/image" Target="../media/image23.png"/><Relationship Id="rId5" Type="http://schemas.openxmlformats.org/officeDocument/2006/relationships/image" Target="../media/image21.png"/><Relationship Id="rId6" Type="http://schemas.openxmlformats.org/officeDocument/2006/relationships/image" Target="../media/image28.png"/><Relationship Id="rId7" Type="http://schemas.openxmlformats.org/officeDocument/2006/relationships/image" Target="../media/image30.png"/><Relationship Id="rId8" Type="http://schemas.openxmlformats.org/officeDocument/2006/relationships/image" Target="../media/image3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Relationship Id="rId5" Type="http://schemas.openxmlformats.org/officeDocument/2006/relationships/image" Target="../media/image27.png"/><Relationship Id="rId6" Type="http://schemas.openxmlformats.org/officeDocument/2006/relationships/image" Target="../media/image29.png"/><Relationship Id="rId7" Type="http://schemas.openxmlformats.org/officeDocument/2006/relationships/image" Target="../media/image34.png"/><Relationship Id="rId8" Type="http://schemas.openxmlformats.org/officeDocument/2006/relationships/image" Target="../media/image3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6.png"/><Relationship Id="rId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3060000">
            <a:off x="9000737" y="-4711219"/>
            <a:ext cx="10603974" cy="14681686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399324" y="3962246"/>
            <a:ext cx="7224659" cy="6598534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74767" y="2767272"/>
            <a:ext cx="13578711" cy="3867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548011" y="7411009"/>
            <a:ext cx="4240313" cy="2112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61905" y="761905"/>
            <a:ext cx="16761905" cy="9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61905" y="9514286"/>
            <a:ext cx="16761905" cy="9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3060000">
            <a:off x="9000737" y="-4711219"/>
            <a:ext cx="10603974" cy="14681686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399324" y="3962246"/>
            <a:ext cx="7224659" cy="6598534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66669" y="1730421"/>
            <a:ext cx="4495130" cy="1206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61905" y="761905"/>
            <a:ext cx="16761905" cy="9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61905" y="9514286"/>
            <a:ext cx="16761905" cy="9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021030" y="3077392"/>
            <a:ext cx="11665216" cy="11809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98430" y="844839"/>
            <a:ext cx="2811496" cy="8040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666669" y="5047621"/>
            <a:ext cx="4495130" cy="1206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4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019125" y="6300468"/>
            <a:ext cx="11100659" cy="34799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800000">
            <a:off x="-275622" y="-1108747"/>
            <a:ext cx="18913148" cy="47823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1905" y="761905"/>
            <a:ext cx="16761905" cy="9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61905" y="9514286"/>
            <a:ext cx="16761905" cy="9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40660" y="1448610"/>
            <a:ext cx="16280585" cy="567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-60951" y="8553541"/>
            <a:ext cx="17138390" cy="8126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-60951" y="7492801"/>
            <a:ext cx="10840746" cy="8126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800000">
            <a:off x="-275622" y="-1108747"/>
            <a:ext cx="18913148" cy="47823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1905" y="761905"/>
            <a:ext cx="16761905" cy="9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61905" y="9514286"/>
            <a:ext cx="16761905" cy="9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706405" y="6379649"/>
            <a:ext cx="10872904" cy="13759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706405" y="1138690"/>
            <a:ext cx="10872904" cy="48980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-60951" y="8461734"/>
            <a:ext cx="12191623" cy="8126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800000">
            <a:off x="-275622" y="-1108747"/>
            <a:ext cx="18913148" cy="47823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1905" y="761905"/>
            <a:ext cx="16761905" cy="9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61905" y="9514286"/>
            <a:ext cx="16761905" cy="9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-137139" y="942775"/>
            <a:ext cx="10737332" cy="1828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-76188" y="2780954"/>
            <a:ext cx="14760235" cy="23364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-137139" y="5005718"/>
            <a:ext cx="11476055" cy="1828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-76188" y="6918383"/>
            <a:ext cx="16095821" cy="23364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70B0B"/>
        </a:solidFill>
      </p:bgPr>
    </p:bg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5713" cy="10285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53661" y="4411449"/>
            <a:ext cx="10147948" cy="17616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